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/>
          <a:lstStyle/>
          <a:p>
            <a:r>
              <a:rPr lang="en-GB" dirty="0" smtClean="0"/>
              <a:t>Classroom Behaviour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424936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what is meant by good behaviour in a secondary school classroom </a:t>
            </a:r>
            <a:endParaRPr lang="en-GB" dirty="0"/>
          </a:p>
        </p:txBody>
      </p:sp>
      <p:pic>
        <p:nvPicPr>
          <p:cNvPr id="4098" name="Picture 2" descr="http://i.dailymail.co.uk/i/pix/2013/07/10/article-2359247-0BD405BD000005DC-684_634x3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58313"/>
            <a:ext cx="42838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/>
          <p:nvPr/>
        </p:nvCxnSpPr>
        <p:spPr>
          <a:xfrm>
            <a:off x="5148064" y="3933056"/>
            <a:ext cx="360040" cy="1944216"/>
          </a:xfrm>
          <a:prstGeom prst="straightConnector1">
            <a:avLst/>
          </a:prstGeom>
          <a:ln w="412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420888"/>
            <a:ext cx="7077472" cy="20162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Brainstorm: Why is good behaviour important in a school?  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195736" y="1196752"/>
            <a:ext cx="648072" cy="1368152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372200" y="1124744"/>
            <a:ext cx="648072" cy="159256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835696" y="3789040"/>
            <a:ext cx="1656184" cy="1944216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3028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Cut out the cards and organise them on the spectrum according to how well behaved you think the students are….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52337" y="4725144"/>
            <a:ext cx="8064896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7064" y="4900518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Poor behaviour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31433" y="4942826"/>
            <a:ext cx="230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Excellent behaviour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63" t="24881" r="38832" b="43869"/>
          <a:stretch/>
        </p:blipFill>
        <p:spPr bwMode="auto">
          <a:xfrm>
            <a:off x="3419872" y="2990662"/>
            <a:ext cx="1648286" cy="165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57064" y="5877272"/>
            <a:ext cx="8378204" cy="8640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Extra Challenge: Annotate the best and worst behaved students to explain why </a:t>
            </a:r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you </a:t>
            </a:r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have placed them there. 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03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Compare your spectrum with the person next to you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/>
          <a:lstStyle/>
          <a:p>
            <a:r>
              <a:rPr lang="en-GB" dirty="0" smtClean="0"/>
              <a:t>What did you agree about? </a:t>
            </a:r>
          </a:p>
          <a:p>
            <a:r>
              <a:rPr lang="en-GB" dirty="0" smtClean="0"/>
              <a:t>What did you disagree about?  </a:t>
            </a:r>
          </a:p>
          <a:p>
            <a:r>
              <a:rPr lang="en-GB" dirty="0" smtClean="0"/>
              <a:t>Can you explain why?  </a:t>
            </a:r>
            <a:endParaRPr lang="en-GB" dirty="0"/>
          </a:p>
        </p:txBody>
      </p:sp>
      <p:pic>
        <p:nvPicPr>
          <p:cNvPr id="2050" name="Picture 2" descr="http://www.clipartbest.com/cliparts/xcg/kdq/xcgkdqMc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45180"/>
            <a:ext cx="3168352" cy="291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171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teachers say?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9996390"/>
              </p:ext>
            </p:extLst>
          </p:nvPr>
        </p:nvGraphicFramePr>
        <p:xfrm>
          <a:off x="457200" y="1600200"/>
          <a:ext cx="8229600" cy="4277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</a:t>
                      </a:r>
                      <a:r>
                        <a:rPr lang="en-GB" baseline="0" dirty="0" smtClean="0">
                          <a:latin typeface="Comic Sans MS" pitchFamily="66" charset="0"/>
                        </a:rPr>
                        <a:t> 1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 2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 3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 4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3599" y="6069267"/>
            <a:ext cx="568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do you notice about the teachers ‘ answers? 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995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do teachers say?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915119"/>
              </p:ext>
            </p:extLst>
          </p:nvPr>
        </p:nvGraphicFramePr>
        <p:xfrm>
          <a:off x="457200" y="1600200"/>
          <a:ext cx="8229600" cy="4277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</a:t>
                      </a:r>
                      <a:r>
                        <a:rPr lang="en-GB" baseline="0" dirty="0" smtClean="0">
                          <a:latin typeface="Comic Sans MS" pitchFamily="66" charset="0"/>
                        </a:rPr>
                        <a:t> 1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 2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 3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omic Sans MS" pitchFamily="66" charset="0"/>
                        </a:rPr>
                        <a:t>Teacher 4</a:t>
                      </a:r>
                      <a:endParaRPr lang="en-GB" dirty="0"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Jenny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Burak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Stuart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Aysenur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Jacob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7523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John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Kamran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solidFill>
                            <a:schemeClr val="bg1"/>
                          </a:solidFill>
                          <a:latin typeface="Comic Sans MS" pitchFamily="66" charset="0"/>
                        </a:rPr>
                        <a:t>Faduma</a:t>
                      </a:r>
                      <a:endParaRPr lang="en-GB" dirty="0">
                        <a:solidFill>
                          <a:schemeClr val="bg1"/>
                        </a:solidFill>
                        <a:latin typeface="Comic Sans MS" pitchFamily="66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3599" y="6069267"/>
            <a:ext cx="568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What do you notice about the teachers ‘ answers?  </a:t>
            </a:r>
            <a:endParaRPr lang="en-GB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 rot="19871689">
            <a:off x="-32831" y="2670822"/>
            <a:ext cx="9132905" cy="12260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smtClean="0">
                <a:solidFill>
                  <a:schemeClr val="tx1"/>
                </a:solidFill>
                <a:latin typeface="Comic Sans MS" pitchFamily="66" charset="0"/>
              </a:rPr>
              <a:t>Why might the teachers disagree? </a:t>
            </a:r>
          </a:p>
          <a:p>
            <a:pPr algn="ctr"/>
            <a:r>
              <a:rPr lang="en-GB" sz="3600" dirty="0" smtClean="0">
                <a:solidFill>
                  <a:schemeClr val="tx1"/>
                </a:solidFill>
                <a:latin typeface="Comic Sans MS" pitchFamily="66" charset="0"/>
              </a:rPr>
              <a:t>Why does this matter for you?   </a:t>
            </a:r>
            <a:endParaRPr lang="en-GB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25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TASK: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808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GB" dirty="0" smtClean="0"/>
              <a:t>Using your new knowledge, write a description of the perfectly behaved secondary school student (add your name)</a:t>
            </a:r>
          </a:p>
          <a:p>
            <a:pPr marL="514350" indent="-514350">
              <a:buAutoNum type="arabicPeriod"/>
            </a:pPr>
            <a:r>
              <a:rPr lang="en-GB" dirty="0" smtClean="0"/>
              <a:t>Stick it onto your spectrum in the correct space.  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21" t="38242" r="10919" b="22075"/>
          <a:stretch/>
        </p:blipFill>
        <p:spPr bwMode="auto">
          <a:xfrm>
            <a:off x="5004048" y="1735088"/>
            <a:ext cx="370913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060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Which student is most like you?  Why? </a:t>
            </a:r>
          </a:p>
          <a:p>
            <a:endParaRPr lang="en-GB" dirty="0"/>
          </a:p>
          <a:p>
            <a:r>
              <a:rPr lang="en-GB" dirty="0" smtClean="0"/>
              <a:t>Why might this behaviour cause problems: </a:t>
            </a:r>
          </a:p>
          <a:p>
            <a:pPr lvl="1"/>
            <a:r>
              <a:rPr lang="en-GB" dirty="0" smtClean="0"/>
              <a:t>For you? </a:t>
            </a:r>
            <a:endParaRPr lang="en-GB" dirty="0"/>
          </a:p>
          <a:p>
            <a:pPr lvl="1"/>
            <a:r>
              <a:rPr lang="en-GB" dirty="0" smtClean="0"/>
              <a:t>For other students? </a:t>
            </a:r>
          </a:p>
          <a:p>
            <a:pPr lvl="1"/>
            <a:r>
              <a:rPr lang="en-GB" dirty="0" smtClean="0"/>
              <a:t>For the teacher? </a:t>
            </a:r>
          </a:p>
          <a:p>
            <a:pPr lvl="1"/>
            <a:endParaRPr lang="en-GB" dirty="0"/>
          </a:p>
          <a:p>
            <a:r>
              <a:rPr lang="en-GB" dirty="0" smtClean="0"/>
              <a:t>Select ONE small thing which you will do differently in your next lesson  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00561443"/>
      </p:ext>
    </p:extLst>
  </p:cSld>
  <p:clrMapOvr>
    <a:masterClrMapping/>
  </p:clrMapOvr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46</TotalTime>
  <Words>295</Words>
  <Application>Microsoft Office PowerPoint</Application>
  <PresentationFormat>On-screen Show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Stepping Stones Final Final</vt:lpstr>
      <vt:lpstr>Classroom Behaviour</vt:lpstr>
      <vt:lpstr>Brainstorm: Why is good behaviour important in a school?  </vt:lpstr>
      <vt:lpstr>Cut out the cards and organise them on the spectrum according to how well behaved you think the students are….</vt:lpstr>
      <vt:lpstr>Compare your spectrum with the person next to you</vt:lpstr>
      <vt:lpstr>What do teachers say? </vt:lpstr>
      <vt:lpstr>What do teachers say? </vt:lpstr>
      <vt:lpstr>TASK: </vt:lpstr>
      <vt:lpstr>REFLECT: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K. Mitchell</dc:creator>
  <cp:lastModifiedBy>Ms J. Dimes</cp:lastModifiedBy>
  <cp:revision>8</cp:revision>
  <dcterms:created xsi:type="dcterms:W3CDTF">2016-07-20T13:57:27Z</dcterms:created>
  <dcterms:modified xsi:type="dcterms:W3CDTF">2017-12-04T14:04:03Z</dcterms:modified>
</cp:coreProperties>
</file>